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3A6CA9-DAC4-4535-86A4-4DAA329B7400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E10FEE7E-C7A2-4C10-B02B-5EDAE5D2EA9F}">
      <dgm:prSet phldrT="[Text]"/>
      <dgm:spPr/>
      <dgm:t>
        <a:bodyPr/>
        <a:lstStyle/>
        <a:p>
          <a:r>
            <a:rPr lang="en-US" dirty="0" smtClean="0"/>
            <a:t>The</a:t>
          </a:r>
          <a:endParaRPr lang="en-NZ" dirty="0"/>
        </a:p>
      </dgm:t>
    </dgm:pt>
    <dgm:pt modelId="{B36A7C1D-D223-41C4-89ED-948060D7F774}" type="parTrans" cxnId="{92E7BD97-17E6-430E-94F3-3109AEA623F2}">
      <dgm:prSet/>
      <dgm:spPr/>
      <dgm:t>
        <a:bodyPr/>
        <a:lstStyle/>
        <a:p>
          <a:endParaRPr lang="en-NZ"/>
        </a:p>
      </dgm:t>
    </dgm:pt>
    <dgm:pt modelId="{F9BE6ABF-1DF3-45CA-8662-5684DCE481DC}" type="sibTrans" cxnId="{92E7BD97-17E6-430E-94F3-3109AEA623F2}">
      <dgm:prSet/>
      <dgm:spPr/>
      <dgm:t>
        <a:bodyPr/>
        <a:lstStyle/>
        <a:p>
          <a:endParaRPr lang="en-NZ"/>
        </a:p>
      </dgm:t>
    </dgm:pt>
    <dgm:pt modelId="{10B3EC2D-FBD6-47C9-8381-059E64452376}">
      <dgm:prSet phldrT="[Text]"/>
      <dgm:spPr/>
      <dgm:t>
        <a:bodyPr/>
        <a:lstStyle/>
        <a:p>
          <a:r>
            <a:rPr lang="en-US" dirty="0" smtClean="0"/>
            <a:t> Very</a:t>
          </a:r>
          <a:endParaRPr lang="en-NZ" dirty="0"/>
        </a:p>
      </dgm:t>
    </dgm:pt>
    <dgm:pt modelId="{0A481C9A-8DBF-4388-90AF-A76E58D9EBF0}" type="parTrans" cxnId="{45D2FC91-730F-43D7-9C32-FA45DF5C24DF}">
      <dgm:prSet/>
      <dgm:spPr/>
      <dgm:t>
        <a:bodyPr/>
        <a:lstStyle/>
        <a:p>
          <a:endParaRPr lang="en-NZ"/>
        </a:p>
      </dgm:t>
    </dgm:pt>
    <dgm:pt modelId="{D98B6445-C8C4-4382-A8F9-948375167DFD}" type="sibTrans" cxnId="{45D2FC91-730F-43D7-9C32-FA45DF5C24DF}">
      <dgm:prSet/>
      <dgm:spPr/>
      <dgm:t>
        <a:bodyPr/>
        <a:lstStyle/>
        <a:p>
          <a:endParaRPr lang="en-NZ"/>
        </a:p>
      </dgm:t>
    </dgm:pt>
    <dgm:pt modelId="{454A393C-6A35-42C6-8697-EA7CCC1063A9}">
      <dgm:prSet phldrT="[Text]"/>
      <dgm:spPr/>
      <dgm:t>
        <a:bodyPr/>
        <a:lstStyle/>
        <a:p>
          <a:r>
            <a:rPr lang="en-US" dirty="0" smtClean="0"/>
            <a:t>End</a:t>
          </a:r>
          <a:endParaRPr lang="en-NZ" dirty="0"/>
        </a:p>
      </dgm:t>
    </dgm:pt>
    <dgm:pt modelId="{A9E2F19A-5A1C-4AC6-845D-DB19BA51BD35}" type="parTrans" cxnId="{4B9A2507-D159-4FF1-9038-A55D00C627C1}">
      <dgm:prSet/>
      <dgm:spPr/>
      <dgm:t>
        <a:bodyPr/>
        <a:lstStyle/>
        <a:p>
          <a:endParaRPr lang="en-NZ"/>
        </a:p>
      </dgm:t>
    </dgm:pt>
    <dgm:pt modelId="{6A11042F-03B0-454F-BF23-5EC5ED5EC80F}" type="sibTrans" cxnId="{4B9A2507-D159-4FF1-9038-A55D00C627C1}">
      <dgm:prSet/>
      <dgm:spPr/>
      <dgm:t>
        <a:bodyPr/>
        <a:lstStyle/>
        <a:p>
          <a:endParaRPr lang="en-NZ"/>
        </a:p>
      </dgm:t>
    </dgm:pt>
    <dgm:pt modelId="{6B4D9C72-7583-4E3D-8815-ED13FA04D7C7}" type="pres">
      <dgm:prSet presAssocID="{633A6CA9-DAC4-4535-86A4-4DAA329B7400}" presName="Name0" presStyleCnt="0">
        <dgm:presLayoutVars>
          <dgm:dir/>
          <dgm:resizeHandles val="exact"/>
        </dgm:presLayoutVars>
      </dgm:prSet>
      <dgm:spPr/>
    </dgm:pt>
    <dgm:pt modelId="{DF11032B-4F44-4A49-81F0-89395EA1B972}" type="pres">
      <dgm:prSet presAssocID="{E10FEE7E-C7A2-4C10-B02B-5EDAE5D2EA9F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93C2465-37D3-42A7-91C3-9BA74BE17ABC}" type="pres">
      <dgm:prSet presAssocID="{F9BE6ABF-1DF3-45CA-8662-5684DCE481DC}" presName="parSpace" presStyleCnt="0"/>
      <dgm:spPr/>
    </dgm:pt>
    <dgm:pt modelId="{2657FCA8-9E10-4F69-BF43-CB3537D9216E}" type="pres">
      <dgm:prSet presAssocID="{10B3EC2D-FBD6-47C9-8381-059E64452376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711DE78-AF06-4190-8C25-FFA53C40DF8B}" type="pres">
      <dgm:prSet presAssocID="{D98B6445-C8C4-4382-A8F9-948375167DFD}" presName="parSpace" presStyleCnt="0"/>
      <dgm:spPr/>
    </dgm:pt>
    <dgm:pt modelId="{9D731A5E-415A-4763-B311-DA2F12E29CE7}" type="pres">
      <dgm:prSet presAssocID="{454A393C-6A35-42C6-8697-EA7CCC1063A9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A06757E0-30F6-432C-B226-A6F95187869A}" type="presOf" srcId="{10B3EC2D-FBD6-47C9-8381-059E64452376}" destId="{2657FCA8-9E10-4F69-BF43-CB3537D9216E}" srcOrd="0" destOrd="0" presId="urn:microsoft.com/office/officeart/2005/8/layout/hChevron3"/>
    <dgm:cxn modelId="{8341CE39-5ED5-4F84-AB58-401B47A78109}" type="presOf" srcId="{454A393C-6A35-42C6-8697-EA7CCC1063A9}" destId="{9D731A5E-415A-4763-B311-DA2F12E29CE7}" srcOrd="0" destOrd="0" presId="urn:microsoft.com/office/officeart/2005/8/layout/hChevron3"/>
    <dgm:cxn modelId="{981E00D9-EA58-4F06-AD1B-A9A1829159A1}" type="presOf" srcId="{E10FEE7E-C7A2-4C10-B02B-5EDAE5D2EA9F}" destId="{DF11032B-4F44-4A49-81F0-89395EA1B972}" srcOrd="0" destOrd="0" presId="urn:microsoft.com/office/officeart/2005/8/layout/hChevron3"/>
    <dgm:cxn modelId="{92E7BD97-17E6-430E-94F3-3109AEA623F2}" srcId="{633A6CA9-DAC4-4535-86A4-4DAA329B7400}" destId="{E10FEE7E-C7A2-4C10-B02B-5EDAE5D2EA9F}" srcOrd="0" destOrd="0" parTransId="{B36A7C1D-D223-41C4-89ED-948060D7F774}" sibTransId="{F9BE6ABF-1DF3-45CA-8662-5684DCE481DC}"/>
    <dgm:cxn modelId="{45D2FC91-730F-43D7-9C32-FA45DF5C24DF}" srcId="{633A6CA9-DAC4-4535-86A4-4DAA329B7400}" destId="{10B3EC2D-FBD6-47C9-8381-059E64452376}" srcOrd="1" destOrd="0" parTransId="{0A481C9A-8DBF-4388-90AF-A76E58D9EBF0}" sibTransId="{D98B6445-C8C4-4382-A8F9-948375167DFD}"/>
    <dgm:cxn modelId="{81F40D39-E516-4F3B-900C-EF890D1EF65D}" type="presOf" srcId="{633A6CA9-DAC4-4535-86A4-4DAA329B7400}" destId="{6B4D9C72-7583-4E3D-8815-ED13FA04D7C7}" srcOrd="0" destOrd="0" presId="urn:microsoft.com/office/officeart/2005/8/layout/hChevron3"/>
    <dgm:cxn modelId="{4B9A2507-D159-4FF1-9038-A55D00C627C1}" srcId="{633A6CA9-DAC4-4535-86A4-4DAA329B7400}" destId="{454A393C-6A35-42C6-8697-EA7CCC1063A9}" srcOrd="2" destOrd="0" parTransId="{A9E2F19A-5A1C-4AC6-845D-DB19BA51BD35}" sibTransId="{6A11042F-03B0-454F-BF23-5EC5ED5EC80F}"/>
    <dgm:cxn modelId="{7A69D3D5-0998-4E33-8263-6A816336D5AA}" type="presParOf" srcId="{6B4D9C72-7583-4E3D-8815-ED13FA04D7C7}" destId="{DF11032B-4F44-4A49-81F0-89395EA1B972}" srcOrd="0" destOrd="0" presId="urn:microsoft.com/office/officeart/2005/8/layout/hChevron3"/>
    <dgm:cxn modelId="{8991EDD1-B520-46F8-B164-AE3496414D8C}" type="presParOf" srcId="{6B4D9C72-7583-4E3D-8815-ED13FA04D7C7}" destId="{293C2465-37D3-42A7-91C3-9BA74BE17ABC}" srcOrd="1" destOrd="0" presId="urn:microsoft.com/office/officeart/2005/8/layout/hChevron3"/>
    <dgm:cxn modelId="{1FB8D3DD-EE3C-491E-994C-13100DE2645F}" type="presParOf" srcId="{6B4D9C72-7583-4E3D-8815-ED13FA04D7C7}" destId="{2657FCA8-9E10-4F69-BF43-CB3537D9216E}" srcOrd="2" destOrd="0" presId="urn:microsoft.com/office/officeart/2005/8/layout/hChevron3"/>
    <dgm:cxn modelId="{A91C7F0D-DC98-4F53-8BAD-F616FA26BFE7}" type="presParOf" srcId="{6B4D9C72-7583-4E3D-8815-ED13FA04D7C7}" destId="{2711DE78-AF06-4190-8C25-FFA53C40DF8B}" srcOrd="3" destOrd="0" presId="urn:microsoft.com/office/officeart/2005/8/layout/hChevron3"/>
    <dgm:cxn modelId="{28A19FCB-C859-4B1C-A92E-CEBFB5C6C09C}" type="presParOf" srcId="{6B4D9C72-7583-4E3D-8815-ED13FA04D7C7}" destId="{9D731A5E-415A-4763-B311-DA2F12E29CE7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11032B-4F44-4A49-81F0-89395EA1B972}">
      <dsp:nvSpPr>
        <dsp:cNvPr id="0" name=""/>
        <dsp:cNvSpPr/>
      </dsp:nvSpPr>
      <dsp:spPr>
        <a:xfrm>
          <a:off x="2678" y="1563489"/>
          <a:ext cx="2342554" cy="93702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17348" rIns="58674" bIns="11734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The</a:t>
          </a:r>
          <a:endParaRPr lang="en-NZ" sz="4400" kern="1200" dirty="0"/>
        </a:p>
      </dsp:txBody>
      <dsp:txXfrm>
        <a:off x="2678" y="1563489"/>
        <a:ext cx="2108299" cy="937021"/>
      </dsp:txXfrm>
    </dsp:sp>
    <dsp:sp modelId="{2657FCA8-9E10-4F69-BF43-CB3537D9216E}">
      <dsp:nvSpPr>
        <dsp:cNvPr id="0" name=""/>
        <dsp:cNvSpPr/>
      </dsp:nvSpPr>
      <dsp:spPr>
        <a:xfrm>
          <a:off x="1876722" y="1563489"/>
          <a:ext cx="2342554" cy="937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022" tIns="117348" rIns="58674" bIns="11734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 Very</a:t>
          </a:r>
          <a:endParaRPr lang="en-NZ" sz="4400" kern="1200" dirty="0"/>
        </a:p>
      </dsp:txBody>
      <dsp:txXfrm>
        <a:off x="2345233" y="1563489"/>
        <a:ext cx="1405533" cy="937021"/>
      </dsp:txXfrm>
    </dsp:sp>
    <dsp:sp modelId="{9D731A5E-415A-4763-B311-DA2F12E29CE7}">
      <dsp:nvSpPr>
        <dsp:cNvPr id="0" name=""/>
        <dsp:cNvSpPr/>
      </dsp:nvSpPr>
      <dsp:spPr>
        <a:xfrm>
          <a:off x="3750766" y="1563489"/>
          <a:ext cx="2342554" cy="937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022" tIns="117348" rIns="58674" bIns="11734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End</a:t>
          </a:r>
          <a:endParaRPr lang="en-NZ" sz="4400" kern="1200" dirty="0"/>
        </a:p>
      </dsp:txBody>
      <dsp:txXfrm>
        <a:off x="4219277" y="1563489"/>
        <a:ext cx="1405533" cy="9370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85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796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257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1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6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927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2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7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3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1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6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-228600"/>
            <a:ext cx="10025349" cy="723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Book Art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By Thomas</a:t>
            </a:r>
            <a:endParaRPr lang="en-NZ" dirty="0">
              <a:solidFill>
                <a:srgbClr val="FFFF00"/>
              </a:solidFill>
            </a:endParaRPr>
          </a:p>
        </p:txBody>
      </p:sp>
      <p:pic>
        <p:nvPicPr>
          <p:cNvPr id="2050" name="Picture 2" descr="S:\Year6\Production related photos\Book Art\Kelly Diener Book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0575">
            <a:off x="406987" y="3458082"/>
            <a:ext cx="20574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S:\Year6\Production related photos\Book Art\IMG_802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39881">
            <a:off x="6340985" y="1007088"/>
            <a:ext cx="2397893" cy="179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MS900388629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6087" y="838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7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4453E-8 C 0.02483 0.00254 0.04705 -0.03238 0.04983 -0.07749 C 0.05313 -0.13116 0.03195 -0.15267 0.01893 -0.16216 L 0.00139 -0.17257 C -0.01163 -0.18228 -0.03264 -0.20518 -0.02899 -0.26556 C -0.02673 -0.30396 -0.00399 -0.34582 0.02084 -0.34328 C 0.04549 -0.3405 0.06302 -0.29424 0.06059 -0.25584 C 0.05695 -0.1957 0.03334 -0.17742 0.01945 -0.17071 L 0.00087 -0.16401 C -0.01302 -0.15753 -0.03663 -0.14064 -0.03975 -0.08721 C -0.04253 -0.0421 -0.02448 -0.00278 -1.94444E-6 2.54453E-8 Z " pathEditMode="relative" rAng="-5121872" ptsTypes="ffFfff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2" y="-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-1447800"/>
            <a:ext cx="9906000" cy="990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CREATED BY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Kelly </a:t>
            </a:r>
            <a:r>
              <a:rPr lang="en-US" dirty="0" err="1" smtClean="0">
                <a:solidFill>
                  <a:srgbClr val="FFFF00"/>
                </a:solidFill>
              </a:rPr>
              <a:t>Diener</a:t>
            </a:r>
            <a:endParaRPr lang="en-NZ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</a:t>
            </a:r>
            <a:r>
              <a:rPr lang="en-US" dirty="0" smtClean="0">
                <a:solidFill>
                  <a:srgbClr val="00B0F0"/>
                </a:solidFill>
              </a:rPr>
              <a:t>Kelly </a:t>
            </a:r>
            <a:r>
              <a:rPr lang="en-US" dirty="0" err="1" smtClean="0">
                <a:solidFill>
                  <a:srgbClr val="00B0F0"/>
                </a:solidFill>
              </a:rPr>
              <a:t>Diener</a:t>
            </a:r>
            <a:endParaRPr lang="en-NZ" dirty="0">
              <a:solidFill>
                <a:srgbClr val="00B0F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041775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Kelly 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Diener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created the method we use, where you use reduced, reused &amp; recycled things to make her books look spectacular and amazing.</a:t>
            </a:r>
            <a:endParaRPr lang="en-NZ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286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4301" y="-1257300"/>
            <a:ext cx="8991600" cy="937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520558">
            <a:off x="2058430" y="4220862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STEPS</a:t>
            </a:r>
            <a:endParaRPr lang="en-NZ" sz="8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1" y="1600200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Now I will show you how to create your very own book like ours, but how will you know?</a:t>
            </a:r>
          </a:p>
          <a:p>
            <a:endParaRPr lang="en-US" dirty="0"/>
          </a:p>
          <a:p>
            <a:r>
              <a:rPr lang="en-US" dirty="0" smtClean="0"/>
              <a:t>Follow my easy steps to taking out the No.1 spot on the bookshelf!</a:t>
            </a:r>
          </a:p>
        </p:txBody>
      </p:sp>
    </p:spTree>
    <p:extLst>
      <p:ext uri="{BB962C8B-B14F-4D97-AF65-F5344CB8AC3E}">
        <p14:creationId xmlns:p14="http://schemas.microsoft.com/office/powerpoint/2010/main" val="4120584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97" y="-6858"/>
            <a:ext cx="6934200" cy="686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483255"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STEPS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Find </a:t>
            </a:r>
            <a:r>
              <a:rPr lang="en-US" dirty="0" smtClean="0">
                <a:solidFill>
                  <a:srgbClr val="FF0000"/>
                </a:solidFill>
              </a:rPr>
              <a:t>books you like with pull-outs and pop-ups. Then get sandpaper and scrub down every page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>
                <a:solidFill>
                  <a:srgbClr val="002060"/>
                </a:solidFill>
              </a:rPr>
              <a:t>Now glue pages together not needed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and gesso pages to make white background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Glue on Words and make pages colorful.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Make Front &amp; Back page </a:t>
            </a:r>
            <a:r>
              <a:rPr lang="en-US" dirty="0">
                <a:solidFill>
                  <a:srgbClr val="92D050"/>
                </a:solidFill>
              </a:rPr>
              <a:t>b</a:t>
            </a:r>
            <a:r>
              <a:rPr lang="en-US" dirty="0" smtClean="0">
                <a:solidFill>
                  <a:srgbClr val="92D050"/>
                </a:solidFill>
              </a:rPr>
              <a:t>eautiful.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COMPLETED!! 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</a:t>
            </a: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N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471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04800" y="-228600"/>
            <a:ext cx="9525000" cy="716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PRODUCT!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go and show off to your friends and say “I have a fully published book!”</a:t>
            </a:r>
          </a:p>
          <a:p>
            <a:r>
              <a:rPr lang="en-US" dirty="0" smtClean="0"/>
              <a:t>They’ll love it!</a:t>
            </a:r>
            <a:endParaRPr lang="en-NZ" dirty="0"/>
          </a:p>
        </p:txBody>
      </p:sp>
      <p:pic>
        <p:nvPicPr>
          <p:cNvPr id="1026" name="Picture 2" descr="S:\Year6\Production related photos\Book Art\IMG_79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30775">
            <a:off x="5050408" y="3044990"/>
            <a:ext cx="3555885" cy="266699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240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5.55556E-6 C 0.02188 -0.0176 0.05747 -0.0433 0.07396 -0.07177 C 0.0842 -0.08936 0.08906 -0.11274 0.09514 -0.13218 C 0.10504 -0.16367 0.11129 -0.19191 0.11632 -0.2257 C 0.11806 -0.27964 0.1191 -0.33334 0.12118 -0.38728 C 0.12083 -0.4014 0.12135 -0.41552 0.12014 -0.42964 C 0.11858 -0.4463 0.09306 -0.46876 0.08455 -0.4757 C 0.06059 -0.49515 0.04392 -0.49607 0.01632 -0.50001 C -0.00278 -0.50279 -0.02153 -0.50834 -0.04045 -0.51158 C -0.0625 -0.51968 -0.03073 -0.50857 -0.09809 -0.51552 C -0.11319 -0.51714 -0.12795 -0.52362 -0.14323 -0.52455 C -0.19653 -0.52755 -0.21493 -0.52802 -0.26163 -0.52964 C -0.28351 -0.53357 -0.30521 -0.5382 -0.32691 -0.54237 C -0.34132 -0.54144 -0.3559 -0.5433 -0.37014 -0.53982 C -0.37726 -0.5382 -0.38281 -0.5308 -0.38941 -0.52709 C -0.41076 -0.51482 -0.42344 -0.50302 -0.44705 -0.5014 C -0.45417 -0.49237 -0.45868 -0.48033 -0.46354 -0.46922 C -0.46597 -0.46343 -0.46996 -0.44931 -0.47413 -0.44376 C -0.47674 -0.44029 -0.48802 -0.44029 -0.49045 -0.43982 C -0.49549 -0.43705 -0.50087 -0.43404 -0.50573 -0.4308 C -0.50781 -0.42941 -0.51163 -0.4257 -0.51163 -0.4257 C -0.51632 -0.41019 -0.51441 -0.42223 -0.51059 -0.4014 C -0.50903 -0.39283 -0.5099 -0.38334 -0.50677 -0.3757 C -0.49583 -0.34839 -0.48611 -0.33427 -0.47309 -0.31413 C -0.46979 -0.31853 -0.46684 -0.32223 -0.46545 -0.32825 C -0.46632 -0.32871 -0.46736 -0.3301 -0.46823 -0.32964 C -0.47118 -0.32779 -0.47552 -0.31135 -0.47795 -0.30649 C -0.4809 -0.2933 -0.48299 -0.27825 -0.48854 -0.26668 C -0.49028 -0.25904 -0.49306 -0.25487 -0.49705 -0.24885 C -0.49983 -0.24468 -0.5026 -0.23843 -0.50573 -0.23473 C -0.51927 -0.21945 -0.54496 -0.21043 -0.5625 -0.20811 C -0.57882 -0.20834 -0.59531 -0.20927 -0.61163 -0.20927 C -0.66441 -0.20927 -0.67865 -0.21899 -0.71441 -0.18728 C -0.73038 -0.17316 -0.71285 -0.19422 -0.73368 -0.17316 C -0.74462 -0.16205 -0.75608 -0.15186 -0.76545 -0.13867 C -0.77465 -0.12524 -0.78368 -0.11343 -0.78854 -0.0963 C -0.78767 -0.09075 -0.78872 -0.08357 -0.78559 -0.07964 C -0.77378 -0.06436 -0.75799 -0.05418 -0.74236 -0.04885 C -0.7309 -0.04098 -0.71719 -0.03843 -0.70486 -0.03334 C -0.68715 -0.02617 -0.70243 -0.02964 -0.68854 -0.02709 C -0.6842 -0.02732 -0.65295 -0.02825 -0.64427 -0.02964 C -0.63924 -0.03056 -0.63472 -0.03427 -0.62986 -0.03612 C -0.6276 -0.03658 -0.62309 -0.03843 -0.62309 -0.03843 C -0.61007 -0.0507 -0.59878 -0.05973 -0.59132 -0.07964 C -0.58993 -0.08797 -0.58958 -0.09654 -0.59323 -0.10394 C -0.59462 -0.11089 -0.59878 -0.11529 -0.60382 -0.11806 C -0.61198 -0.12269 -0.62101 -0.12501 -0.62882 -0.1308 C -0.62951 -0.13126 -0.63594 -0.13681 -0.63854 -0.13751 C -0.64271 -0.13797 -0.64687 -0.13797 -0.65104 -0.13867 C -0.65365 -0.13867 -0.65608 -0.13959 -0.65868 -0.13982 C -0.66944 -0.13496 -0.67292 -0.12848 -0.68073 -0.11806 C -0.67969 -0.11066 -0.67882 -0.09538 -0.675 -0.08843 C -0.66944 -0.07802 -0.65417 -0.06644 -0.64514 -0.06043 C -0.63976 -0.06205 -0.63837 -0.0632 -0.63455 -0.06806 C -0.63177 -0.07964 -0.63229 -0.0926 -0.64236 -0.0963 C -0.64496 -0.09561 -0.64931 -0.09723 -0.65 -0.09376 C -0.65035 -0.09191 -0.64861 -0.07802 -0.64705 -0.0757 C -0.6441 -0.07107 -0.63924 -0.06922 -0.63559 -0.06552 C -0.6283 -0.05811 -0.62014 -0.04769 -0.6125 -0.04237 C -0.58403 -0.02269 -0.59826 -0.03103 -0.57014 -0.01691 C -0.56545 -0.01436 -0.56076 -0.01066 -0.55573 -0.01043 C -0.54358 -0.01019 -0.53142 -0.0095 -0.51927 -0.00904 C -0.51528 -0.00927 -0.47726 -0.00788 -0.46163 -0.01413 C -0.42222 -0.02987 -0.40052 -0.06806 -0.375 -0.10649 C -0.37101 -0.1183 -0.36649 -0.12894 -0.36354 -0.14121 C -0.36198 -0.15857 -0.36094 -0.16367 -0.36441 -0.18612 C -0.36649 -0.19908 -0.37205 -0.20302 -0.37691 -0.2132 C -0.38351 -0.22663 -0.37951 -0.22617 -0.38941 -0.23751 C -0.41302 -0.26413 -0.44271 -0.26899 -0.47205 -0.27455 C -0.48559 -0.27246 -0.49913 -0.27177 -0.5125 -0.26806 C -0.5283 -0.2639 -0.54236 -0.25163 -0.55573 -0.23982 C -0.56892 -0.22802 -0.58524 -0.21552 -0.59705 -0.20024 C -0.62309 -0.16552 -0.6342 -0.11968 -0.64132 -0.07316 C -0.64306 -0.04445 -0.64462 -0.03172 -0.64236 -0.0014 C -0.64097 0.01689 -0.62743 0.0574 -0.62413 0.06643 C -0.6033 0.1243 -0.58906 0.15207 -0.55486 0.19582 C -0.54861 0.2037 -0.53976 0.20717 -0.53177 0.21157 C -0.49844 0.22846 -0.46979 0.23888 -0.43455 0.24096 C -0.4158 0.23865 -0.38698 0.23888 -0.36736 0.22823 C -0.34253 0.21457 -0.32934 0.18286 -0.31545 0.15508 C -0.27344 0.07152 -0.23854 0.00601 -0.21823 -0.09376 C -0.2151 -0.13867 -0.21701 -0.17663 -0.23264 -0.21668 C -0.25052 -0.26274 -0.26996 -0.31436 -0.29913 -0.35001 C -0.3474 -0.40904 -0.41615 -0.40024 -0.47604 -0.40788 C -0.49184 -0.41019 -0.50746 -0.4132 -0.52309 -0.41552 C -0.53021 -0.41668 -0.53715 -0.41714 -0.54427 -0.41806 C -0.56476 -0.41482 -0.57031 -0.40672 -0.58854 -0.39376 C -0.66979 -0.33589 -0.71927 -0.2713 -0.75104 -0.15418 C -0.75799 -0.06876 -0.72708 -0.00464 -0.68854 0.05856 C -0.67865 0.07499 -0.66875 0.09444 -0.65295 0.10115 C -0.63542 0.11596 -0.61632 0.12268 -0.59705 0.1317 C -0.54375 0.15717 -0.49375 0.16087 -0.4375 0.16411 C -0.42292 0.16203 -0.40399 0.16295 -0.39132 0.15092 C -0.37396 0.13495 -0.36528 0.10462 -0.35573 0.08194 C -0.35191 0.07268 -0.3467 0.06457 -0.34323 0.05508 C -0.32951 0.01851 -0.32187 -0.01621 -0.31163 -0.05418 C -0.31319 -0.07107 -0.31302 -0.08843 -0.31632 -0.1051 C -0.32118 -0.12987 -0.35035 -0.15093 -0.36736 -0.15649 C -0.37639 -0.15973 -0.38594 -0.15973 -0.39514 -0.16158 C -0.425 -0.16019 -0.46354 -0.16922 -0.4875 -0.13751 C -0.49219 -0.12154 -0.49045 -0.12894 -0.49323 -0.11552 C -0.49514 -0.09399 -0.49687 -0.0713 -0.49323 -0.05001 C -0.48437 0.00092 -0.44062 0.02962 -0.40677 0.0449 C -0.40208 0.04374 -0.39687 0.04351 -0.39236 0.04096 C -0.38576 0.03703 -0.37309 0.028 -0.37309 0.028 C -0.36441 0.01666 -0.3592 0.00277 -0.35382 -0.01158 C -0.35417 -0.01575 -0.35417 -0.01945 -0.35486 -0.02316 C -0.35608 -0.02987 -0.36458 -0.03867 -0.36632 -0.04121 C -0.36996 -0.0463 -0.37361 -0.05418 -0.37795 -0.05788 C -0.38437 -0.0632 -0.39097 -0.06644 -0.39809 -0.06922 C -0.40278 -0.0676 -0.40399 -0.06644 -0.40764 -0.06158 C -0.40972 -0.05186 -0.40712 -0.06112 -0.41163 -0.05255 C -0.41441 -0.04746 -0.41545 -0.03959 -0.41632 -0.03334 C -0.41389 -0.02362 -0.40764 -0.00695 -0.40191 -5.55556E-6 C -0.39913 0.00323 -0.39618 0.00555 -0.39323 0.00879 C -0.39201 0.00995 -0.38941 0.01272 -0.38941 0.01272 C -0.38715 0.01782 -0.38507 0.02082 -0.38264 0.02545 C -0.38229 0.02684 -0.38281 0.02893 -0.38177 0.02916 C -0.38056 0.02985 -0.37986 0.02754 -0.37882 0.02684 C -0.37014 0.02013 -0.37934 0.028 -0.37205 0.02175 C -0.30642 0.02916 -0.28802 0.03101 -0.20764 0.03195 C -0.19479 0.03263 -0.18212 0.03332 -0.16927 0.03448 C -0.15642 0.03564 -0.13073 0.03819 -0.13073 0.03819 C -0.12083 0.0405 -0.11146 0.04328 -0.10191 0.04721 C -0.08628 0.04467 -0.07118 0.03795 -0.05573 0.03587 C -0.04462 0.03147 -0.03316 0.03078 -0.02205 0.02684 C -0.01545 0.01319 -0.02621 0.03448 -0.01632 0.01897 C -0.01389 0.01527 -0.01545 0.01272 -0.01163 0.00995 C -0.00868 0.00786 -0.00174 0.00879 0.00087 0.00879 " pathEditMode="relative" ptsTypes="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Sorry </a:t>
            </a:r>
            <a:r>
              <a:rPr lang="en-US" dirty="0" err="1" smtClean="0"/>
              <a:t>Gotta</a:t>
            </a:r>
            <a:r>
              <a:rPr lang="en-US" dirty="0" smtClean="0"/>
              <a:t> Go!</a:t>
            </a:r>
            <a:endParaRPr lang="en-NZ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74672069"/>
              </p:ext>
            </p:extLst>
          </p:nvPr>
        </p:nvGraphicFramePr>
        <p:xfrm>
          <a:off x="1524000" y="533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2497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C -0.0099 -0.00231 -0.02188 0.00116 -0.03177 0.00139 C -0.06563 0.00255 -0.09948 0.00301 -0.13351 0.00394 C -0.14184 0.00602 -0.14879 0.0081 -0.15747 0.00903 C -0.20261 0.00857 -0.24809 0.00833 -0.29306 0.00787 C -0.37674 0.00695 -0.34966 0.01482 -0.38073 0.00533 C -0.39063 -0.00208 -0.404 -0.00208 -0.41546 -0.0037 C -0.45018 -0.00254 -0.48195 -0.00046 -0.51719 -0.00116 C -0.52917 -0.00324 -0.5408 -0.00671 -0.55278 -0.00879 C -0.56337 -0.02361 -0.56684 -0.01504 -0.58924 -0.01412 C -0.6073 -0.00764 -0.56546 -0.02245 -0.62778 -0.01134 C -0.62987 -0.01088 -0.62379 -0.00879 -0.62188 -0.00764 C -0.61754 -0.00509 -0.61771 -0.00625 -0.61129 -0.00509 C -0.59358 -0.00185 -0.6191 -0.0044 -0.5816 -0.00116 C -0.56112 0.0007 -0.52344 0.00093 -0.50938 0.00139 C -0.45608 0.00463 -0.4033 0.0081 -0.34983 0.00903 C -0.26893 0.00579 -0.1882 0.00139 -0.10747 -0.00509 C -0.07101 -0.01134 -0.09341 -0.00903 -0.04028 -0.00764 C 0.02326 -0.0044 0.08645 -0.00972 0.15 -0.01273 C 0.16267 -0.01342 0.17517 -0.01342 0.18767 -0.01412 C 0.21198 -0.01551 0.26076 -0.01921 0.26076 -0.01921 C 0.33611 -0.01551 0.25086 -0.02153 0.31076 -0.01273 C 0.34496 -0.00764 0.38177 -0.0081 0.41562 -0.00509 C 0.45191 0.00139 0.49566 -0.00092 0.53177 0.00139 C 0.56059 0.01667 0.58125 0.02408 0.6118 0.02824 C 0.6625 0.04491 0.6427 0.0456 0.67031 0.04236 C 0.67378 0.04074 0.69114 0.03033 0.6993 0.02708 C 0.70468 0.02222 0.68645 0.02269 0.68003 0.02315 C 0.66718 0.02431 0.65434 0.02616 0.64149 0.02708 C 0.62031 0.02847 0.5993 0.02871 0.57812 0.02963 C 0.45295 0.0257 0.32829 0.0081 0.20312 0.00139 C 0.09843 0.00787 -0.004 0.03658 -0.10851 0.04375 C -0.13646 0.04283 -0.16441 0.04491 -0.19219 0.04121 C -0.32361 0.02408 -0.44948 -0.01967 -0.5816 -0.0243 C -0.604 -0.02338 -0.62639 -0.02384 -0.64879 -0.02176 C -0.65973 -0.02083 -0.67049 -0.01273 -0.68056 -0.00764 C -0.70834 0.00602 -0.69862 0.00301 -0.72292 0.00648 C -0.70209 -0.00741 -0.38073 0.00301 -0.32587 0.00394 C -0.09202 0.02014 0.14114 0.0331 0.375 0.03727 C 0.49062 0.04607 0.60677 0.04792 0.72222 0.06042 C 0.71909 0.04167 0.72708 0.00602 0.71267 0.00394 C 0.61319 -0.01018 0.41267 0.01667 0.41267 0.01667 C 0.28246 0.01366 0.15225 0.01505 0.02222 0.00787 C -0.09775 0.00139 -0.21736 -0.01875 -0.3375 -0.0243 C -0.39184 -0.02685 -0.5007 -0.03194 -0.5007 -0.03194 C -0.51546 -0.03148 -0.53021 -0.03171 -0.54497 -0.03079 C -0.5474 -0.03055 -0.58334 -0.01967 -0.56424 -0.02292 C -0.41736 -0.00069 -0.27309 0.03611 -0.1257 0.05787 C 0.11632 0.09375 0.35694 0.1132 0.60017 0.12199 C 0.62326 0.1206 0.64652 0.12153 0.66944 0.11806 C 0.68593 0.11551 0.70625 0.10347 0.72222 0.0963 C 0.71527 0.07801 0.72152 0.09051 0.6868 0.09491 C 0.49357 0.11968 0.43576 0.13218 0.24826 0.14236 C 0.1592 0.14722 0.06996 0.14838 -0.0191 0.15139 C -0.2441 0.15046 -0.4691 0.15093 -0.6941 0.14884 C -0.71771 0.14861 -0.6474 0.14097 -0.62379 0.13982 C -0.56285 0.13704 -0.50209 0.13542 -0.44115 0.13333 C -0.17153 0.13889 0.09791 0.14746 0.36753 0.15139 C 0.43923 0.15394 0.51093 0.15857 0.58281 0.15903 C 0.72812 0.16019 0.74635 0.20625 0.71753 0.14375 C 0.66007 0.15208 0.55677 0.22454 0.49514 0.2463 C 0.32968 0.30486 0.32934 0.29283 0.14444 0.31296 C -0.11684 0.30764 -0.30868 0.30347 -0.5441 0.28982 C -0.20382 0.34537 0.14149 0.33565 0.48368 0.33866 C 0.56336 0.33727 0.64288 0.3382 0.72222 0.33472 C 0.72413 0.33472 0.72135 0.32801 0.71944 0.32824 C 0.34913 0.36921 0.58923 0.36181 0.2309 0.37824 C 0.1342 0.38264 0.03732 0.38426 -0.05938 0.38727 C -0.31789 0.3838 -0.58542 0.39931 -0.84219 0.34884 C -0.81684 0.34746 -0.7915 0.3456 -0.76615 0.34491 C -0.60261 0.34074 -0.2757 0.33472 -0.2757 0.33472 C 0.05711 0.34236 0.38958 0.35764 0.72222 0.3706 C 0.70868 0.40671 0.68611 0.41597 0.65312 0.42824 C 0.47673 0.49421 0.41909 0.48102 0.21753 0.49746 C -0.14514 0.48333 -0.51025 0.49005 -0.87101 0.43218 C -0.85087 0.42477 -0.86372 0.42894 -0.81528 0.43218 C -0.76719 0.43542 -0.7191 0.44028 -0.67101 0.44375 C -0.58612 0.45 -0.50122 0.45718 -0.41615 0.46158 C 0.00191 0.4831 0.21111 0.49005 0.58281 0.50394 C 0.62448 0.50278 0.77552 0.48357 0.7059 0.50648 C 0.65416 0.52338 0.60243 0.54144 0.55017 0.55533 C 0.36597 0.6044 0.18628 0.64074 -0.00191 0.64491 C -0.06858 0.63958 -0.12622 0.63079 -0.19115 0.61158 C -0.21042 0.59861 -0.23125 0.59514 -0.25278 0.59236 C -0.26667 0.58889 -0.28056 0.58796 -0.2941 0.58218 C -0.28924 0.57199 -0.27761 0.57176 -0.26997 0.56921 C -0.24514 0.56065 -0.22049 0.55185 -0.19601 0.54121 C -0.18698 0.5331 -0.17761 0.52593 -0.1691 0.51667 C -0.16459 0.51158 -0.16077 0.50556 -0.15556 0.50139 C -0.15018 0.49699 -0.14393 0.49491 -0.1382 0.49121 C -0.11111 0.47315 -0.08108 0.45371 -0.06042 0.42315 C -0.04566 0.40116 -0.03264 0.37292 -0.02292 0.3463 C -0.01059 0.3125 -0.0191 0.33009 -0.01042 0.31296 C 0.00399 0.21597 0.03281 0.12083 0.03281 0.02199 " pathEditMode="relative" ptsTypes="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157</Words>
  <Application>Microsoft Office PowerPoint</Application>
  <PresentationFormat>On-screen Show (4:3)</PresentationFormat>
  <Paragraphs>24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Book Art</vt:lpstr>
      <vt:lpstr>CREATED BY  Kelly Diener</vt:lpstr>
      <vt:lpstr>STEPS</vt:lpstr>
      <vt:lpstr>STEPS</vt:lpstr>
      <vt:lpstr>PRODUCT!</vt:lpstr>
      <vt:lpstr>The END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 Art</dc:title>
  <dc:creator/>
  <cp:lastModifiedBy>u_wkstn0001</cp:lastModifiedBy>
  <cp:revision>9</cp:revision>
  <dcterms:created xsi:type="dcterms:W3CDTF">2006-08-16T00:00:00Z</dcterms:created>
  <dcterms:modified xsi:type="dcterms:W3CDTF">2012-09-24T21:25:56Z</dcterms:modified>
</cp:coreProperties>
</file>